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FFBAE-4CE0-49B2-A164-BF9A543D6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A2E70-829B-4D02-8A50-B71D51004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04337-E6D6-46BB-9A39-0E7CD73D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82A318-DEA8-416B-89E3-7AF6A92F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20986-220F-40FB-B9D3-30677970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5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BA7A7-F70E-4E8B-AA45-5DC29C68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96352D-9B2C-44C5-A259-B0AB0EBC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4979C-F9B6-4FF4-8F40-F00DAF9A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1F69A-5A72-460B-89F9-ED449DE7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52AEA2-B2D4-4357-9A62-B089EBB6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23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20DDB32-345C-4D11-A0C9-44E612452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8C6202-D74F-4F11-8761-80918E588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198F47-864E-4EDD-B923-0C20B705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20271-B026-4632-93DF-348F9EF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17615F-11A5-4203-8DD5-D1DFE609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00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E543A-D6F2-4C0E-84F6-834335A7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8E010-EDF6-4129-AF91-773C42E1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A34111-8BDB-4D45-9442-3C1535B1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0666A-8EE5-42DA-BFAB-5A6AB59A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AF4BC9-C83E-4A23-AD05-0CFA709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5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8ADD9-2E13-4FF4-B6D7-E14EC7FB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BF83E-1031-4E13-AF04-CE6BFEE1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76DC8E-545E-4AB4-8886-24C49511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F93DDC-DA13-4D1C-91FE-FB28289A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B2BA62-45EF-45E7-B655-DC00253E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53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46BF9-D9A4-40B7-B566-683C1626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2C197-EF98-43BE-89FF-FB69D2D45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C747D6-AD65-4A91-AD27-F96D6C5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761BDA-BA7A-42AE-9A91-0A6E0E27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BA027D-0CB1-4517-9225-0F22114C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CAAE27-910D-4F32-88EF-9692444B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6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E8C4D-D0CF-478C-9ADE-E87197E4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046B40-5B35-4C58-8F7F-2C3E58E25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B81846-0041-409F-B08C-29369DAD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70F014-CB36-4229-A27C-0EB83EEE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F49085-60E9-4CFE-85D2-C0D2D7711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2C2CE1-0D4E-478C-A094-BECB5146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BC2F91-5A62-4CCB-A063-64154EFC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EA8569-277A-4247-978E-15637D2E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0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22C5B-6AB6-49F5-AAF4-0C7747EC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BEFA8B-C80F-4AE3-9DB9-F5CFAD7B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21AC13-7899-49E1-983E-D6AE2569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BE8E2B-8082-40B1-803A-FCCDE308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6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8E996D-9B0D-4FE7-A070-0B4BAB5D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7D7F43-71E6-4F54-A5F6-2EF13ABF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8C2557-00D9-43B1-8804-3A67C134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6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2F829-9DE3-415C-AE4A-59E149B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B0722-5A75-4CDD-8CB5-B4C2F387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C8C5CD-DF08-489F-9FBB-9420D82D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822E57-D8B7-4963-A118-C5CE81F7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B0C117-44D6-4B63-8C5F-CD5A52F5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09FCF-09A0-48FB-A80F-214987B1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2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B4B9-564F-4BCA-9730-59CB2A15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C4CF7A-5416-4457-9B70-B5A400DFC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AECE08-92C1-46E4-AFC1-10DAF0957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AF2DF-E087-430B-8228-51822559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733809-3C06-4BD3-A0B3-31600BB4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F224E2-455D-4284-BC98-01F551A1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43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AD35B2-162C-40B1-B2FD-B4AEDFC8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D1B6CC-6F3A-4507-A128-DE620174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B23FC-D747-48B7-A0CF-D123A3BCC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4A48-61C9-46B4-B5C6-C5FE85495645}" type="datetimeFigureOut">
              <a:rPr lang="de-DE" smtClean="0"/>
              <a:t>26.03.2024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5C445-E1FC-4E07-AEC8-06E668F4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955127-4749-4904-A7CD-FA3D1A497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808D-F93C-476F-801A-BE5002A31D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80A531E-6B95-4D22-9559-067FD53E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18" y="0"/>
            <a:ext cx="8044961" cy="6858000"/>
          </a:xfrm>
          <a:prstGeom prst="rect">
            <a:avLst/>
          </a:prstGeom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013D5DE-A981-47BD-A9ED-CE7B1E50CFF5}"/>
              </a:ext>
            </a:extLst>
          </p:cNvPr>
          <p:cNvSpPr/>
          <p:nvPr/>
        </p:nvSpPr>
        <p:spPr>
          <a:xfrm>
            <a:off x="5789330" y="392687"/>
            <a:ext cx="2641398" cy="3794702"/>
          </a:xfrm>
          <a:custGeom>
            <a:avLst/>
            <a:gdLst>
              <a:gd name="connsiteX0" fmla="*/ 1458552 w 2641398"/>
              <a:gd name="connsiteY0" fmla="*/ 0 h 3794702"/>
              <a:gd name="connsiteX1" fmla="*/ 1503431 w 2641398"/>
              <a:gd name="connsiteY1" fmla="*/ 67318 h 3794702"/>
              <a:gd name="connsiteX2" fmla="*/ 1503431 w 2641398"/>
              <a:gd name="connsiteY2" fmla="*/ 168295 h 3794702"/>
              <a:gd name="connsiteX3" fmla="*/ 1503431 w 2641398"/>
              <a:gd name="connsiteY3" fmla="*/ 258052 h 3794702"/>
              <a:gd name="connsiteX4" fmla="*/ 1486601 w 2641398"/>
              <a:gd name="connsiteY4" fmla="*/ 280491 h 3794702"/>
              <a:gd name="connsiteX5" fmla="*/ 1469772 w 2641398"/>
              <a:gd name="connsiteY5" fmla="*/ 325369 h 3794702"/>
              <a:gd name="connsiteX6" fmla="*/ 1480991 w 2641398"/>
              <a:gd name="connsiteY6" fmla="*/ 364638 h 3794702"/>
              <a:gd name="connsiteX7" fmla="*/ 1621237 w 2641398"/>
              <a:gd name="connsiteY7" fmla="*/ 364638 h 3794702"/>
              <a:gd name="connsiteX8" fmla="*/ 1677335 w 2641398"/>
              <a:gd name="connsiteY8" fmla="*/ 347809 h 3794702"/>
              <a:gd name="connsiteX9" fmla="*/ 1705384 w 2641398"/>
              <a:gd name="connsiteY9" fmla="*/ 398297 h 3794702"/>
              <a:gd name="connsiteX10" fmla="*/ 1733433 w 2641398"/>
              <a:gd name="connsiteY10" fmla="*/ 673178 h 3794702"/>
              <a:gd name="connsiteX11" fmla="*/ 1840020 w 2641398"/>
              <a:gd name="connsiteY11" fmla="*/ 852692 h 3794702"/>
              <a:gd name="connsiteX12" fmla="*/ 1935387 w 2641398"/>
              <a:gd name="connsiteY12" fmla="*/ 1004157 h 3794702"/>
              <a:gd name="connsiteX13" fmla="*/ 2013924 w 2641398"/>
              <a:gd name="connsiteY13" fmla="*/ 1116353 h 3794702"/>
              <a:gd name="connsiteX14" fmla="*/ 2064412 w 2641398"/>
              <a:gd name="connsiteY14" fmla="*/ 1312697 h 3794702"/>
              <a:gd name="connsiteX15" fmla="*/ 2092461 w 2641398"/>
              <a:gd name="connsiteY15" fmla="*/ 1581968 h 3794702"/>
              <a:gd name="connsiteX16" fmla="*/ 2092461 w 2641398"/>
              <a:gd name="connsiteY16" fmla="*/ 1643676 h 3794702"/>
              <a:gd name="connsiteX17" fmla="*/ 2036363 w 2641398"/>
              <a:gd name="connsiteY17" fmla="*/ 1705384 h 3794702"/>
              <a:gd name="connsiteX18" fmla="*/ 2019534 w 2641398"/>
              <a:gd name="connsiteY18" fmla="*/ 1789531 h 3794702"/>
              <a:gd name="connsiteX19" fmla="*/ 2070022 w 2641398"/>
              <a:gd name="connsiteY19" fmla="*/ 1884898 h 3794702"/>
              <a:gd name="connsiteX20" fmla="*/ 2131730 w 2641398"/>
              <a:gd name="connsiteY20" fmla="*/ 1935387 h 3794702"/>
              <a:gd name="connsiteX21" fmla="*/ 2193438 w 2641398"/>
              <a:gd name="connsiteY21" fmla="*/ 1963436 h 3794702"/>
              <a:gd name="connsiteX22" fmla="*/ 2204658 w 2641398"/>
              <a:gd name="connsiteY22" fmla="*/ 2053193 h 3794702"/>
              <a:gd name="connsiteX23" fmla="*/ 2238317 w 2641398"/>
              <a:gd name="connsiteY23" fmla="*/ 2142950 h 3794702"/>
              <a:gd name="connsiteX24" fmla="*/ 2389782 w 2641398"/>
              <a:gd name="connsiteY24" fmla="*/ 2221487 h 3794702"/>
              <a:gd name="connsiteX25" fmla="*/ 2541247 w 2641398"/>
              <a:gd name="connsiteY25" fmla="*/ 2294415 h 3794702"/>
              <a:gd name="connsiteX26" fmla="*/ 2625394 w 2641398"/>
              <a:gd name="connsiteY26" fmla="*/ 2412221 h 3794702"/>
              <a:gd name="connsiteX27" fmla="*/ 2636614 w 2641398"/>
              <a:gd name="connsiteY27" fmla="*/ 2457100 h 3794702"/>
              <a:gd name="connsiteX28" fmla="*/ 2569296 w 2641398"/>
              <a:gd name="connsiteY28" fmla="*/ 2485149 h 3794702"/>
              <a:gd name="connsiteX29" fmla="*/ 2451490 w 2641398"/>
              <a:gd name="connsiteY29" fmla="*/ 2530027 h 3794702"/>
              <a:gd name="connsiteX30" fmla="*/ 2361733 w 2641398"/>
              <a:gd name="connsiteY30" fmla="*/ 2552466 h 3794702"/>
              <a:gd name="connsiteX31" fmla="*/ 2283195 w 2641398"/>
              <a:gd name="connsiteY31" fmla="*/ 2636614 h 3794702"/>
              <a:gd name="connsiteX32" fmla="*/ 2199048 w 2641398"/>
              <a:gd name="connsiteY32" fmla="*/ 2698322 h 3794702"/>
              <a:gd name="connsiteX33" fmla="*/ 2098071 w 2641398"/>
              <a:gd name="connsiteY33" fmla="*/ 2821738 h 3794702"/>
              <a:gd name="connsiteX34" fmla="*/ 2025144 w 2641398"/>
              <a:gd name="connsiteY34" fmla="*/ 2849787 h 3794702"/>
              <a:gd name="connsiteX35" fmla="*/ 1957826 w 2641398"/>
              <a:gd name="connsiteY35" fmla="*/ 2866616 h 3794702"/>
              <a:gd name="connsiteX36" fmla="*/ 1901728 w 2641398"/>
              <a:gd name="connsiteY36" fmla="*/ 2894665 h 3794702"/>
              <a:gd name="connsiteX37" fmla="*/ 1834410 w 2641398"/>
              <a:gd name="connsiteY37" fmla="*/ 2939544 h 3794702"/>
              <a:gd name="connsiteX38" fmla="*/ 1733433 w 2641398"/>
              <a:gd name="connsiteY38" fmla="*/ 2961983 h 3794702"/>
              <a:gd name="connsiteX39" fmla="*/ 1666115 w 2641398"/>
              <a:gd name="connsiteY39" fmla="*/ 3001252 h 3794702"/>
              <a:gd name="connsiteX40" fmla="*/ 1587578 w 2641398"/>
              <a:gd name="connsiteY40" fmla="*/ 3001252 h 3794702"/>
              <a:gd name="connsiteX41" fmla="*/ 1458552 w 2641398"/>
              <a:gd name="connsiteY41" fmla="*/ 3012471 h 3794702"/>
              <a:gd name="connsiteX42" fmla="*/ 1396844 w 2641398"/>
              <a:gd name="connsiteY42" fmla="*/ 3006861 h 3794702"/>
              <a:gd name="connsiteX43" fmla="*/ 1335136 w 2641398"/>
              <a:gd name="connsiteY43" fmla="*/ 3046130 h 3794702"/>
              <a:gd name="connsiteX44" fmla="*/ 1267818 w 2641398"/>
              <a:gd name="connsiteY44" fmla="*/ 3079789 h 3794702"/>
              <a:gd name="connsiteX45" fmla="*/ 1200501 w 2641398"/>
              <a:gd name="connsiteY45" fmla="*/ 3029301 h 3794702"/>
              <a:gd name="connsiteX46" fmla="*/ 1121963 w 2641398"/>
              <a:gd name="connsiteY46" fmla="*/ 2978812 h 3794702"/>
              <a:gd name="connsiteX47" fmla="*/ 1060255 w 2641398"/>
              <a:gd name="connsiteY47" fmla="*/ 2945153 h 3794702"/>
              <a:gd name="connsiteX48" fmla="*/ 948059 w 2641398"/>
              <a:gd name="connsiteY48" fmla="*/ 2990032 h 3794702"/>
              <a:gd name="connsiteX49" fmla="*/ 863912 w 2641398"/>
              <a:gd name="connsiteY49" fmla="*/ 3023691 h 3794702"/>
              <a:gd name="connsiteX50" fmla="*/ 779764 w 2641398"/>
              <a:gd name="connsiteY50" fmla="*/ 3068569 h 3794702"/>
              <a:gd name="connsiteX51" fmla="*/ 673178 w 2641398"/>
              <a:gd name="connsiteY51" fmla="*/ 3158326 h 3794702"/>
              <a:gd name="connsiteX52" fmla="*/ 628299 w 2641398"/>
              <a:gd name="connsiteY52" fmla="*/ 3231254 h 3794702"/>
              <a:gd name="connsiteX53" fmla="*/ 555372 w 2641398"/>
              <a:gd name="connsiteY53" fmla="*/ 3298572 h 3794702"/>
              <a:gd name="connsiteX54" fmla="*/ 510493 w 2641398"/>
              <a:gd name="connsiteY54" fmla="*/ 3349060 h 3794702"/>
              <a:gd name="connsiteX55" fmla="*/ 431956 w 2641398"/>
              <a:gd name="connsiteY55" fmla="*/ 3427598 h 3794702"/>
              <a:gd name="connsiteX56" fmla="*/ 387077 w 2641398"/>
              <a:gd name="connsiteY56" fmla="*/ 3472476 h 3794702"/>
              <a:gd name="connsiteX57" fmla="*/ 370248 w 2641398"/>
              <a:gd name="connsiteY57" fmla="*/ 3562233 h 3794702"/>
              <a:gd name="connsiteX58" fmla="*/ 370248 w 2641398"/>
              <a:gd name="connsiteY58" fmla="*/ 3640771 h 3794702"/>
              <a:gd name="connsiteX59" fmla="*/ 325369 w 2641398"/>
              <a:gd name="connsiteY59" fmla="*/ 3724918 h 3794702"/>
              <a:gd name="connsiteX60" fmla="*/ 246832 w 2641398"/>
              <a:gd name="connsiteY60" fmla="*/ 3769796 h 3794702"/>
              <a:gd name="connsiteX61" fmla="*/ 145855 w 2641398"/>
              <a:gd name="connsiteY61" fmla="*/ 3792236 h 3794702"/>
              <a:gd name="connsiteX62" fmla="*/ 84147 w 2641398"/>
              <a:gd name="connsiteY62" fmla="*/ 3792236 h 3794702"/>
              <a:gd name="connsiteX63" fmla="*/ 39269 w 2641398"/>
              <a:gd name="connsiteY63" fmla="*/ 3775406 h 3794702"/>
              <a:gd name="connsiteX64" fmla="*/ 0 w 2641398"/>
              <a:gd name="connsiteY64" fmla="*/ 3769796 h 379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41398" h="3794702">
                <a:moveTo>
                  <a:pt x="1458552" y="0"/>
                </a:moveTo>
                <a:cubicBezTo>
                  <a:pt x="1477251" y="19634"/>
                  <a:pt x="1495951" y="39269"/>
                  <a:pt x="1503431" y="67318"/>
                </a:cubicBezTo>
                <a:cubicBezTo>
                  <a:pt x="1510911" y="95367"/>
                  <a:pt x="1503431" y="136506"/>
                  <a:pt x="1503431" y="168295"/>
                </a:cubicBezTo>
                <a:cubicBezTo>
                  <a:pt x="1503431" y="200084"/>
                  <a:pt x="1506236" y="239353"/>
                  <a:pt x="1503431" y="258052"/>
                </a:cubicBezTo>
                <a:cubicBezTo>
                  <a:pt x="1500626" y="276751"/>
                  <a:pt x="1492211" y="269272"/>
                  <a:pt x="1486601" y="280491"/>
                </a:cubicBezTo>
                <a:cubicBezTo>
                  <a:pt x="1480991" y="291711"/>
                  <a:pt x="1470707" y="311345"/>
                  <a:pt x="1469772" y="325369"/>
                </a:cubicBezTo>
                <a:cubicBezTo>
                  <a:pt x="1468837" y="339393"/>
                  <a:pt x="1455747" y="358093"/>
                  <a:pt x="1480991" y="364638"/>
                </a:cubicBezTo>
                <a:cubicBezTo>
                  <a:pt x="1506235" y="371183"/>
                  <a:pt x="1588513" y="367443"/>
                  <a:pt x="1621237" y="364638"/>
                </a:cubicBezTo>
                <a:cubicBezTo>
                  <a:pt x="1653961" y="361833"/>
                  <a:pt x="1663311" y="342199"/>
                  <a:pt x="1677335" y="347809"/>
                </a:cubicBezTo>
                <a:cubicBezTo>
                  <a:pt x="1691360" y="353419"/>
                  <a:pt x="1696034" y="344069"/>
                  <a:pt x="1705384" y="398297"/>
                </a:cubicBezTo>
                <a:cubicBezTo>
                  <a:pt x="1714734" y="452525"/>
                  <a:pt x="1710994" y="597446"/>
                  <a:pt x="1733433" y="673178"/>
                </a:cubicBezTo>
                <a:cubicBezTo>
                  <a:pt x="1755872" y="748910"/>
                  <a:pt x="1806361" y="797529"/>
                  <a:pt x="1840020" y="852692"/>
                </a:cubicBezTo>
                <a:cubicBezTo>
                  <a:pt x="1873679" y="907855"/>
                  <a:pt x="1906403" y="960214"/>
                  <a:pt x="1935387" y="1004157"/>
                </a:cubicBezTo>
                <a:cubicBezTo>
                  <a:pt x="1964371" y="1048100"/>
                  <a:pt x="1992420" y="1064930"/>
                  <a:pt x="2013924" y="1116353"/>
                </a:cubicBezTo>
                <a:cubicBezTo>
                  <a:pt x="2035428" y="1167776"/>
                  <a:pt x="2051323" y="1235095"/>
                  <a:pt x="2064412" y="1312697"/>
                </a:cubicBezTo>
                <a:cubicBezTo>
                  <a:pt x="2077501" y="1390299"/>
                  <a:pt x="2087786" y="1526805"/>
                  <a:pt x="2092461" y="1581968"/>
                </a:cubicBezTo>
                <a:cubicBezTo>
                  <a:pt x="2097136" y="1637131"/>
                  <a:pt x="2101811" y="1623107"/>
                  <a:pt x="2092461" y="1643676"/>
                </a:cubicBezTo>
                <a:cubicBezTo>
                  <a:pt x="2083111" y="1664245"/>
                  <a:pt x="2048517" y="1681075"/>
                  <a:pt x="2036363" y="1705384"/>
                </a:cubicBezTo>
                <a:cubicBezTo>
                  <a:pt x="2024209" y="1729693"/>
                  <a:pt x="2013924" y="1759612"/>
                  <a:pt x="2019534" y="1789531"/>
                </a:cubicBezTo>
                <a:cubicBezTo>
                  <a:pt x="2025144" y="1819450"/>
                  <a:pt x="2051323" y="1860589"/>
                  <a:pt x="2070022" y="1884898"/>
                </a:cubicBezTo>
                <a:cubicBezTo>
                  <a:pt x="2088721" y="1909207"/>
                  <a:pt x="2111161" y="1922297"/>
                  <a:pt x="2131730" y="1935387"/>
                </a:cubicBezTo>
                <a:cubicBezTo>
                  <a:pt x="2152299" y="1948477"/>
                  <a:pt x="2181283" y="1943802"/>
                  <a:pt x="2193438" y="1963436"/>
                </a:cubicBezTo>
                <a:cubicBezTo>
                  <a:pt x="2205593" y="1983070"/>
                  <a:pt x="2197178" y="2023274"/>
                  <a:pt x="2204658" y="2053193"/>
                </a:cubicBezTo>
                <a:cubicBezTo>
                  <a:pt x="2212138" y="2083112"/>
                  <a:pt x="2207463" y="2114901"/>
                  <a:pt x="2238317" y="2142950"/>
                </a:cubicBezTo>
                <a:cubicBezTo>
                  <a:pt x="2269171" y="2170999"/>
                  <a:pt x="2339294" y="2196243"/>
                  <a:pt x="2389782" y="2221487"/>
                </a:cubicBezTo>
                <a:cubicBezTo>
                  <a:pt x="2440270" y="2246731"/>
                  <a:pt x="2501978" y="2262626"/>
                  <a:pt x="2541247" y="2294415"/>
                </a:cubicBezTo>
                <a:cubicBezTo>
                  <a:pt x="2580516" y="2326204"/>
                  <a:pt x="2609499" y="2385107"/>
                  <a:pt x="2625394" y="2412221"/>
                </a:cubicBezTo>
                <a:cubicBezTo>
                  <a:pt x="2641289" y="2439335"/>
                  <a:pt x="2645964" y="2444945"/>
                  <a:pt x="2636614" y="2457100"/>
                </a:cubicBezTo>
                <a:cubicBezTo>
                  <a:pt x="2627264" y="2469255"/>
                  <a:pt x="2600150" y="2472995"/>
                  <a:pt x="2569296" y="2485149"/>
                </a:cubicBezTo>
                <a:cubicBezTo>
                  <a:pt x="2538442" y="2497304"/>
                  <a:pt x="2486084" y="2518808"/>
                  <a:pt x="2451490" y="2530027"/>
                </a:cubicBezTo>
                <a:cubicBezTo>
                  <a:pt x="2416896" y="2541247"/>
                  <a:pt x="2389782" y="2534702"/>
                  <a:pt x="2361733" y="2552466"/>
                </a:cubicBezTo>
                <a:cubicBezTo>
                  <a:pt x="2333684" y="2570231"/>
                  <a:pt x="2310309" y="2612305"/>
                  <a:pt x="2283195" y="2636614"/>
                </a:cubicBezTo>
                <a:cubicBezTo>
                  <a:pt x="2256081" y="2660923"/>
                  <a:pt x="2229902" y="2667468"/>
                  <a:pt x="2199048" y="2698322"/>
                </a:cubicBezTo>
                <a:cubicBezTo>
                  <a:pt x="2168194" y="2729176"/>
                  <a:pt x="2127055" y="2796494"/>
                  <a:pt x="2098071" y="2821738"/>
                </a:cubicBezTo>
                <a:cubicBezTo>
                  <a:pt x="2069087" y="2846982"/>
                  <a:pt x="2048518" y="2842307"/>
                  <a:pt x="2025144" y="2849787"/>
                </a:cubicBezTo>
                <a:cubicBezTo>
                  <a:pt x="2001770" y="2857267"/>
                  <a:pt x="1978395" y="2859136"/>
                  <a:pt x="1957826" y="2866616"/>
                </a:cubicBezTo>
                <a:cubicBezTo>
                  <a:pt x="1937257" y="2874096"/>
                  <a:pt x="1922297" y="2882510"/>
                  <a:pt x="1901728" y="2894665"/>
                </a:cubicBezTo>
                <a:cubicBezTo>
                  <a:pt x="1881159" y="2906820"/>
                  <a:pt x="1862459" y="2928324"/>
                  <a:pt x="1834410" y="2939544"/>
                </a:cubicBezTo>
                <a:cubicBezTo>
                  <a:pt x="1806361" y="2950764"/>
                  <a:pt x="1761482" y="2951698"/>
                  <a:pt x="1733433" y="2961983"/>
                </a:cubicBezTo>
                <a:cubicBezTo>
                  <a:pt x="1705384" y="2972268"/>
                  <a:pt x="1690424" y="2994707"/>
                  <a:pt x="1666115" y="3001252"/>
                </a:cubicBezTo>
                <a:cubicBezTo>
                  <a:pt x="1641806" y="3007797"/>
                  <a:pt x="1622172" y="2999382"/>
                  <a:pt x="1587578" y="3001252"/>
                </a:cubicBezTo>
                <a:cubicBezTo>
                  <a:pt x="1552984" y="3003122"/>
                  <a:pt x="1490341" y="3011536"/>
                  <a:pt x="1458552" y="3012471"/>
                </a:cubicBezTo>
                <a:cubicBezTo>
                  <a:pt x="1426763" y="3013406"/>
                  <a:pt x="1417413" y="3001251"/>
                  <a:pt x="1396844" y="3006861"/>
                </a:cubicBezTo>
                <a:cubicBezTo>
                  <a:pt x="1376275" y="3012471"/>
                  <a:pt x="1356640" y="3033975"/>
                  <a:pt x="1335136" y="3046130"/>
                </a:cubicBezTo>
                <a:cubicBezTo>
                  <a:pt x="1313632" y="3058285"/>
                  <a:pt x="1290257" y="3082594"/>
                  <a:pt x="1267818" y="3079789"/>
                </a:cubicBezTo>
                <a:cubicBezTo>
                  <a:pt x="1245379" y="3076984"/>
                  <a:pt x="1224810" y="3046131"/>
                  <a:pt x="1200501" y="3029301"/>
                </a:cubicBezTo>
                <a:cubicBezTo>
                  <a:pt x="1176192" y="3012471"/>
                  <a:pt x="1145337" y="2992837"/>
                  <a:pt x="1121963" y="2978812"/>
                </a:cubicBezTo>
                <a:cubicBezTo>
                  <a:pt x="1098589" y="2964787"/>
                  <a:pt x="1089239" y="2943283"/>
                  <a:pt x="1060255" y="2945153"/>
                </a:cubicBezTo>
                <a:cubicBezTo>
                  <a:pt x="1031271" y="2947023"/>
                  <a:pt x="980783" y="2976942"/>
                  <a:pt x="948059" y="2990032"/>
                </a:cubicBezTo>
                <a:cubicBezTo>
                  <a:pt x="915335" y="3003122"/>
                  <a:pt x="891961" y="3010602"/>
                  <a:pt x="863912" y="3023691"/>
                </a:cubicBezTo>
                <a:cubicBezTo>
                  <a:pt x="835863" y="3036781"/>
                  <a:pt x="811553" y="3046130"/>
                  <a:pt x="779764" y="3068569"/>
                </a:cubicBezTo>
                <a:cubicBezTo>
                  <a:pt x="747975" y="3091008"/>
                  <a:pt x="698422" y="3131212"/>
                  <a:pt x="673178" y="3158326"/>
                </a:cubicBezTo>
                <a:cubicBezTo>
                  <a:pt x="647934" y="3185440"/>
                  <a:pt x="647933" y="3207880"/>
                  <a:pt x="628299" y="3231254"/>
                </a:cubicBezTo>
                <a:cubicBezTo>
                  <a:pt x="608665" y="3254628"/>
                  <a:pt x="575006" y="3278938"/>
                  <a:pt x="555372" y="3298572"/>
                </a:cubicBezTo>
                <a:cubicBezTo>
                  <a:pt x="535738" y="3318206"/>
                  <a:pt x="531062" y="3327556"/>
                  <a:pt x="510493" y="3349060"/>
                </a:cubicBezTo>
                <a:cubicBezTo>
                  <a:pt x="489924" y="3370564"/>
                  <a:pt x="431956" y="3427598"/>
                  <a:pt x="431956" y="3427598"/>
                </a:cubicBezTo>
                <a:cubicBezTo>
                  <a:pt x="411387" y="3448167"/>
                  <a:pt x="397362" y="3450037"/>
                  <a:pt x="387077" y="3472476"/>
                </a:cubicBezTo>
                <a:cubicBezTo>
                  <a:pt x="376792" y="3494915"/>
                  <a:pt x="373053" y="3534184"/>
                  <a:pt x="370248" y="3562233"/>
                </a:cubicBezTo>
                <a:cubicBezTo>
                  <a:pt x="367443" y="3590282"/>
                  <a:pt x="377728" y="3613657"/>
                  <a:pt x="370248" y="3640771"/>
                </a:cubicBezTo>
                <a:cubicBezTo>
                  <a:pt x="362768" y="3667885"/>
                  <a:pt x="345938" y="3703414"/>
                  <a:pt x="325369" y="3724918"/>
                </a:cubicBezTo>
                <a:cubicBezTo>
                  <a:pt x="304800" y="3746422"/>
                  <a:pt x="276751" y="3758576"/>
                  <a:pt x="246832" y="3769796"/>
                </a:cubicBezTo>
                <a:cubicBezTo>
                  <a:pt x="216913" y="3781016"/>
                  <a:pt x="172969" y="3788496"/>
                  <a:pt x="145855" y="3792236"/>
                </a:cubicBezTo>
                <a:cubicBezTo>
                  <a:pt x="118741" y="3795976"/>
                  <a:pt x="101911" y="3795041"/>
                  <a:pt x="84147" y="3792236"/>
                </a:cubicBezTo>
                <a:cubicBezTo>
                  <a:pt x="66383" y="3789431"/>
                  <a:pt x="53293" y="3779146"/>
                  <a:pt x="39269" y="3775406"/>
                </a:cubicBezTo>
                <a:cubicBezTo>
                  <a:pt x="25244" y="3771666"/>
                  <a:pt x="12622" y="3770731"/>
                  <a:pt x="0" y="37697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04E3D81-94F2-4402-AA86-020E9D448E2B}"/>
              </a:ext>
            </a:extLst>
          </p:cNvPr>
          <p:cNvSpPr/>
          <p:nvPr/>
        </p:nvSpPr>
        <p:spPr>
          <a:xfrm>
            <a:off x="4273115" y="4005574"/>
            <a:ext cx="1826359" cy="2433549"/>
          </a:xfrm>
          <a:custGeom>
            <a:avLst/>
            <a:gdLst>
              <a:gd name="connsiteX0" fmla="*/ 1521260 w 1826359"/>
              <a:gd name="connsiteY0" fmla="*/ 153676 h 2433549"/>
              <a:gd name="connsiteX1" fmla="*/ 1419660 w 1826359"/>
              <a:gd name="connsiteY1" fmla="*/ 90176 h 2433549"/>
              <a:gd name="connsiteX2" fmla="*/ 1384735 w 1826359"/>
              <a:gd name="connsiteY2" fmla="*/ 83826 h 2433549"/>
              <a:gd name="connsiteX3" fmla="*/ 1311710 w 1826359"/>
              <a:gd name="connsiteY3" fmla="*/ 67951 h 2433549"/>
              <a:gd name="connsiteX4" fmla="*/ 1225985 w 1826359"/>
              <a:gd name="connsiteY4" fmla="*/ 42551 h 2433549"/>
              <a:gd name="connsiteX5" fmla="*/ 1140260 w 1826359"/>
              <a:gd name="connsiteY5" fmla="*/ 1276 h 2433549"/>
              <a:gd name="connsiteX6" fmla="*/ 1003735 w 1826359"/>
              <a:gd name="connsiteY6" fmla="*/ 13976 h 2433549"/>
              <a:gd name="connsiteX7" fmla="*/ 902135 w 1826359"/>
              <a:gd name="connsiteY7" fmla="*/ 48901 h 2433549"/>
              <a:gd name="connsiteX8" fmla="*/ 752910 w 1826359"/>
              <a:gd name="connsiteY8" fmla="*/ 33026 h 2433549"/>
              <a:gd name="connsiteX9" fmla="*/ 625910 w 1826359"/>
              <a:gd name="connsiteY9" fmla="*/ 20326 h 2433549"/>
              <a:gd name="connsiteX10" fmla="*/ 565585 w 1826359"/>
              <a:gd name="connsiteY10" fmla="*/ 61601 h 2433549"/>
              <a:gd name="connsiteX11" fmla="*/ 489385 w 1826359"/>
              <a:gd name="connsiteY11" fmla="*/ 90176 h 2433549"/>
              <a:gd name="connsiteX12" fmla="*/ 406835 w 1826359"/>
              <a:gd name="connsiteY12" fmla="*/ 131451 h 2433549"/>
              <a:gd name="connsiteX13" fmla="*/ 336985 w 1826359"/>
              <a:gd name="connsiteY13" fmla="*/ 182251 h 2433549"/>
              <a:gd name="connsiteX14" fmla="*/ 216335 w 1826359"/>
              <a:gd name="connsiteY14" fmla="*/ 207651 h 2433549"/>
              <a:gd name="connsiteX15" fmla="*/ 149660 w 1826359"/>
              <a:gd name="connsiteY15" fmla="*/ 229876 h 2433549"/>
              <a:gd name="connsiteX16" fmla="*/ 70285 w 1826359"/>
              <a:gd name="connsiteY16" fmla="*/ 239401 h 2433549"/>
              <a:gd name="connsiteX17" fmla="*/ 25835 w 1826359"/>
              <a:gd name="connsiteY17" fmla="*/ 229876 h 2433549"/>
              <a:gd name="connsiteX18" fmla="*/ 435 w 1826359"/>
              <a:gd name="connsiteY18" fmla="*/ 236226 h 2433549"/>
              <a:gd name="connsiteX19" fmla="*/ 13135 w 1826359"/>
              <a:gd name="connsiteY19" fmla="*/ 252101 h 2433549"/>
              <a:gd name="connsiteX20" fmla="*/ 54410 w 1826359"/>
              <a:gd name="connsiteY20" fmla="*/ 236226 h 2433549"/>
              <a:gd name="connsiteX21" fmla="*/ 73460 w 1826359"/>
              <a:gd name="connsiteY21" fmla="*/ 271151 h 2433549"/>
              <a:gd name="connsiteX22" fmla="*/ 60760 w 1826359"/>
              <a:gd name="connsiteY22" fmla="*/ 315601 h 2433549"/>
              <a:gd name="connsiteX23" fmla="*/ 108385 w 1826359"/>
              <a:gd name="connsiteY23" fmla="*/ 360051 h 2433549"/>
              <a:gd name="connsiteX24" fmla="*/ 203635 w 1826359"/>
              <a:gd name="connsiteY24" fmla="*/ 464826 h 2433549"/>
              <a:gd name="connsiteX25" fmla="*/ 333810 w 1826359"/>
              <a:gd name="connsiteY25" fmla="*/ 566426 h 2433549"/>
              <a:gd name="connsiteX26" fmla="*/ 448110 w 1826359"/>
              <a:gd name="connsiteY26" fmla="*/ 648976 h 2433549"/>
              <a:gd name="connsiteX27" fmla="*/ 559235 w 1826359"/>
              <a:gd name="connsiteY27" fmla="*/ 747401 h 2433549"/>
              <a:gd name="connsiteX28" fmla="*/ 619560 w 1826359"/>
              <a:gd name="connsiteY28" fmla="*/ 782326 h 2433549"/>
              <a:gd name="connsiteX29" fmla="*/ 698935 w 1826359"/>
              <a:gd name="connsiteY29" fmla="*/ 801376 h 2433549"/>
              <a:gd name="connsiteX30" fmla="*/ 822760 w 1826359"/>
              <a:gd name="connsiteY30" fmla="*/ 747401 h 2433549"/>
              <a:gd name="connsiteX31" fmla="*/ 987860 w 1826359"/>
              <a:gd name="connsiteY31" fmla="*/ 718826 h 2433549"/>
              <a:gd name="connsiteX32" fmla="*/ 1172010 w 1826359"/>
              <a:gd name="connsiteY32" fmla="*/ 693426 h 2433549"/>
              <a:gd name="connsiteX33" fmla="*/ 1206935 w 1826359"/>
              <a:gd name="connsiteY33" fmla="*/ 690251 h 2433549"/>
              <a:gd name="connsiteX34" fmla="*/ 1184710 w 1826359"/>
              <a:gd name="connsiteY34" fmla="*/ 734701 h 2433549"/>
              <a:gd name="connsiteX35" fmla="*/ 1162485 w 1826359"/>
              <a:gd name="connsiteY35" fmla="*/ 753751 h 2433549"/>
              <a:gd name="connsiteX36" fmla="*/ 1133910 w 1826359"/>
              <a:gd name="connsiteY36" fmla="*/ 775976 h 2433549"/>
              <a:gd name="connsiteX37" fmla="*/ 1079935 w 1826359"/>
              <a:gd name="connsiteY37" fmla="*/ 810901 h 2433549"/>
              <a:gd name="connsiteX38" fmla="*/ 1032310 w 1826359"/>
              <a:gd name="connsiteY38" fmla="*/ 845826 h 2433549"/>
              <a:gd name="connsiteX39" fmla="*/ 971985 w 1826359"/>
              <a:gd name="connsiteY39" fmla="*/ 896626 h 2433549"/>
              <a:gd name="connsiteX40" fmla="*/ 946585 w 1826359"/>
              <a:gd name="connsiteY40" fmla="*/ 909326 h 2433549"/>
              <a:gd name="connsiteX41" fmla="*/ 933885 w 1826359"/>
              <a:gd name="connsiteY41" fmla="*/ 915676 h 2433549"/>
              <a:gd name="connsiteX42" fmla="*/ 949760 w 1826359"/>
              <a:gd name="connsiteY42" fmla="*/ 937901 h 2433549"/>
              <a:gd name="connsiteX43" fmla="*/ 978335 w 1826359"/>
              <a:gd name="connsiteY43" fmla="*/ 960126 h 2433549"/>
              <a:gd name="connsiteX44" fmla="*/ 1010085 w 1826359"/>
              <a:gd name="connsiteY44" fmla="*/ 950601 h 2433549"/>
              <a:gd name="connsiteX45" fmla="*/ 1041835 w 1826359"/>
              <a:gd name="connsiteY45" fmla="*/ 979176 h 2433549"/>
              <a:gd name="connsiteX46" fmla="*/ 1060885 w 1826359"/>
              <a:gd name="connsiteY46" fmla="*/ 1039501 h 2433549"/>
              <a:gd name="connsiteX47" fmla="*/ 1060885 w 1826359"/>
              <a:gd name="connsiteY47" fmla="*/ 1077601 h 2433549"/>
              <a:gd name="connsiteX48" fmla="*/ 1079935 w 1826359"/>
              <a:gd name="connsiteY48" fmla="*/ 1118876 h 2433549"/>
              <a:gd name="connsiteX49" fmla="*/ 1083110 w 1826359"/>
              <a:gd name="connsiteY49" fmla="*/ 1160151 h 2433549"/>
              <a:gd name="connsiteX50" fmla="*/ 1159310 w 1826359"/>
              <a:gd name="connsiteY50" fmla="*/ 1201426 h 2433549"/>
              <a:gd name="connsiteX51" fmla="*/ 1206935 w 1826359"/>
              <a:gd name="connsiteY51" fmla="*/ 1223651 h 2433549"/>
              <a:gd name="connsiteX52" fmla="*/ 1238685 w 1826359"/>
              <a:gd name="connsiteY52" fmla="*/ 1290326 h 2433549"/>
              <a:gd name="connsiteX53" fmla="*/ 1276785 w 1826359"/>
              <a:gd name="connsiteY53" fmla="*/ 1344301 h 2433549"/>
              <a:gd name="connsiteX54" fmla="*/ 1356160 w 1826359"/>
              <a:gd name="connsiteY54" fmla="*/ 1379226 h 2433549"/>
              <a:gd name="connsiteX55" fmla="*/ 1403785 w 1826359"/>
              <a:gd name="connsiteY55" fmla="*/ 1430026 h 2433549"/>
              <a:gd name="connsiteX56" fmla="*/ 1435535 w 1826359"/>
              <a:gd name="connsiteY56" fmla="*/ 1474476 h 2433549"/>
              <a:gd name="connsiteX57" fmla="*/ 1521260 w 1826359"/>
              <a:gd name="connsiteY57" fmla="*/ 1493526 h 2433549"/>
              <a:gd name="connsiteX58" fmla="*/ 1540310 w 1826359"/>
              <a:gd name="connsiteY58" fmla="*/ 1528451 h 2433549"/>
              <a:gd name="connsiteX59" fmla="*/ 1610160 w 1826359"/>
              <a:gd name="connsiteY59" fmla="*/ 1598301 h 2433549"/>
              <a:gd name="connsiteX60" fmla="*/ 1686360 w 1826359"/>
              <a:gd name="connsiteY60" fmla="*/ 1677676 h 2433549"/>
              <a:gd name="connsiteX61" fmla="*/ 1797485 w 1826359"/>
              <a:gd name="connsiteY61" fmla="*/ 1817376 h 2433549"/>
              <a:gd name="connsiteX62" fmla="*/ 1826060 w 1826359"/>
              <a:gd name="connsiteY62" fmla="*/ 1842776 h 2433549"/>
              <a:gd name="connsiteX63" fmla="*/ 1810185 w 1826359"/>
              <a:gd name="connsiteY63" fmla="*/ 1855476 h 2433549"/>
              <a:gd name="connsiteX64" fmla="*/ 1775260 w 1826359"/>
              <a:gd name="connsiteY64" fmla="*/ 1871351 h 2433549"/>
              <a:gd name="connsiteX65" fmla="*/ 1730810 w 1826359"/>
              <a:gd name="connsiteY65" fmla="*/ 1890401 h 2433549"/>
              <a:gd name="connsiteX66" fmla="*/ 1692710 w 1826359"/>
              <a:gd name="connsiteY66" fmla="*/ 1912626 h 2433549"/>
              <a:gd name="connsiteX67" fmla="*/ 1600635 w 1826359"/>
              <a:gd name="connsiteY67" fmla="*/ 1941201 h 2433549"/>
              <a:gd name="connsiteX68" fmla="*/ 1492685 w 1826359"/>
              <a:gd name="connsiteY68" fmla="*/ 1960251 h 2433549"/>
              <a:gd name="connsiteX69" fmla="*/ 1426010 w 1826359"/>
              <a:gd name="connsiteY69" fmla="*/ 1979301 h 2433549"/>
              <a:gd name="connsiteX70" fmla="*/ 1372035 w 1826359"/>
              <a:gd name="connsiteY70" fmla="*/ 2017401 h 2433549"/>
              <a:gd name="connsiteX71" fmla="*/ 1321235 w 1826359"/>
              <a:gd name="connsiteY71" fmla="*/ 2074551 h 2433549"/>
              <a:gd name="connsiteX72" fmla="*/ 1299010 w 1826359"/>
              <a:gd name="connsiteY72" fmla="*/ 2166626 h 2433549"/>
              <a:gd name="connsiteX73" fmla="*/ 1295835 w 1826359"/>
              <a:gd name="connsiteY73" fmla="*/ 2223776 h 2433549"/>
              <a:gd name="connsiteX74" fmla="*/ 1238685 w 1826359"/>
              <a:gd name="connsiteY74" fmla="*/ 2303151 h 2433549"/>
              <a:gd name="connsiteX75" fmla="*/ 1197410 w 1826359"/>
              <a:gd name="connsiteY75" fmla="*/ 2315851 h 2433549"/>
              <a:gd name="connsiteX76" fmla="*/ 1143435 w 1826359"/>
              <a:gd name="connsiteY76" fmla="*/ 2315851 h 2433549"/>
              <a:gd name="connsiteX77" fmla="*/ 1076760 w 1826359"/>
              <a:gd name="connsiteY77" fmla="*/ 2344426 h 2433549"/>
              <a:gd name="connsiteX78" fmla="*/ 1070410 w 1826359"/>
              <a:gd name="connsiteY78" fmla="*/ 2363476 h 2433549"/>
              <a:gd name="connsiteX79" fmla="*/ 1045010 w 1826359"/>
              <a:gd name="connsiteY79" fmla="*/ 2376176 h 2433549"/>
              <a:gd name="connsiteX80" fmla="*/ 968810 w 1826359"/>
              <a:gd name="connsiteY80" fmla="*/ 2382526 h 2433549"/>
              <a:gd name="connsiteX81" fmla="*/ 918010 w 1826359"/>
              <a:gd name="connsiteY81" fmla="*/ 2411101 h 2433549"/>
              <a:gd name="connsiteX82" fmla="*/ 879910 w 1826359"/>
              <a:gd name="connsiteY82" fmla="*/ 2433326 h 2433549"/>
              <a:gd name="connsiteX83" fmla="*/ 832285 w 1826359"/>
              <a:gd name="connsiteY83" fmla="*/ 2420626 h 24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26359" h="2433549">
                <a:moveTo>
                  <a:pt x="1521260" y="153676"/>
                </a:moveTo>
                <a:cubicBezTo>
                  <a:pt x="1481837" y="127747"/>
                  <a:pt x="1442414" y="101818"/>
                  <a:pt x="1419660" y="90176"/>
                </a:cubicBezTo>
                <a:cubicBezTo>
                  <a:pt x="1396906" y="78534"/>
                  <a:pt x="1402727" y="87530"/>
                  <a:pt x="1384735" y="83826"/>
                </a:cubicBezTo>
                <a:cubicBezTo>
                  <a:pt x="1366743" y="80122"/>
                  <a:pt x="1338168" y="74830"/>
                  <a:pt x="1311710" y="67951"/>
                </a:cubicBezTo>
                <a:cubicBezTo>
                  <a:pt x="1285252" y="61072"/>
                  <a:pt x="1254560" y="53663"/>
                  <a:pt x="1225985" y="42551"/>
                </a:cubicBezTo>
                <a:cubicBezTo>
                  <a:pt x="1197410" y="31439"/>
                  <a:pt x="1177302" y="6038"/>
                  <a:pt x="1140260" y="1276"/>
                </a:cubicBezTo>
                <a:cubicBezTo>
                  <a:pt x="1103218" y="-3486"/>
                  <a:pt x="1043422" y="6039"/>
                  <a:pt x="1003735" y="13976"/>
                </a:cubicBezTo>
                <a:cubicBezTo>
                  <a:pt x="964048" y="21913"/>
                  <a:pt x="943939" y="45726"/>
                  <a:pt x="902135" y="48901"/>
                </a:cubicBezTo>
                <a:cubicBezTo>
                  <a:pt x="860331" y="52076"/>
                  <a:pt x="752910" y="33026"/>
                  <a:pt x="752910" y="33026"/>
                </a:cubicBezTo>
                <a:cubicBezTo>
                  <a:pt x="706872" y="28263"/>
                  <a:pt x="657131" y="15564"/>
                  <a:pt x="625910" y="20326"/>
                </a:cubicBezTo>
                <a:cubicBezTo>
                  <a:pt x="594689" y="25088"/>
                  <a:pt x="588339" y="49959"/>
                  <a:pt x="565585" y="61601"/>
                </a:cubicBezTo>
                <a:cubicBezTo>
                  <a:pt x="542831" y="73243"/>
                  <a:pt x="515843" y="78534"/>
                  <a:pt x="489385" y="90176"/>
                </a:cubicBezTo>
                <a:cubicBezTo>
                  <a:pt x="462927" y="101818"/>
                  <a:pt x="432235" y="116105"/>
                  <a:pt x="406835" y="131451"/>
                </a:cubicBezTo>
                <a:cubicBezTo>
                  <a:pt x="381435" y="146797"/>
                  <a:pt x="368735" y="169551"/>
                  <a:pt x="336985" y="182251"/>
                </a:cubicBezTo>
                <a:cubicBezTo>
                  <a:pt x="305235" y="194951"/>
                  <a:pt x="247556" y="199714"/>
                  <a:pt x="216335" y="207651"/>
                </a:cubicBezTo>
                <a:cubicBezTo>
                  <a:pt x="185114" y="215588"/>
                  <a:pt x="174002" y="224584"/>
                  <a:pt x="149660" y="229876"/>
                </a:cubicBezTo>
                <a:cubicBezTo>
                  <a:pt x="125318" y="235168"/>
                  <a:pt x="90922" y="239401"/>
                  <a:pt x="70285" y="239401"/>
                </a:cubicBezTo>
                <a:cubicBezTo>
                  <a:pt x="49648" y="239401"/>
                  <a:pt x="37477" y="230405"/>
                  <a:pt x="25835" y="229876"/>
                </a:cubicBezTo>
                <a:cubicBezTo>
                  <a:pt x="14193" y="229347"/>
                  <a:pt x="2552" y="232522"/>
                  <a:pt x="435" y="236226"/>
                </a:cubicBezTo>
                <a:cubicBezTo>
                  <a:pt x="-1682" y="239930"/>
                  <a:pt x="4139" y="252101"/>
                  <a:pt x="13135" y="252101"/>
                </a:cubicBezTo>
                <a:cubicBezTo>
                  <a:pt x="22131" y="252101"/>
                  <a:pt x="44356" y="233051"/>
                  <a:pt x="54410" y="236226"/>
                </a:cubicBezTo>
                <a:cubicBezTo>
                  <a:pt x="64464" y="239401"/>
                  <a:pt x="72402" y="257922"/>
                  <a:pt x="73460" y="271151"/>
                </a:cubicBezTo>
                <a:cubicBezTo>
                  <a:pt x="74518" y="284380"/>
                  <a:pt x="54939" y="300784"/>
                  <a:pt x="60760" y="315601"/>
                </a:cubicBezTo>
                <a:cubicBezTo>
                  <a:pt x="66581" y="330418"/>
                  <a:pt x="84573" y="335180"/>
                  <a:pt x="108385" y="360051"/>
                </a:cubicBezTo>
                <a:cubicBezTo>
                  <a:pt x="132197" y="384922"/>
                  <a:pt x="166064" y="430430"/>
                  <a:pt x="203635" y="464826"/>
                </a:cubicBezTo>
                <a:cubicBezTo>
                  <a:pt x="241206" y="499222"/>
                  <a:pt x="293064" y="535734"/>
                  <a:pt x="333810" y="566426"/>
                </a:cubicBezTo>
                <a:cubicBezTo>
                  <a:pt x="374556" y="597118"/>
                  <a:pt x="410539" y="618814"/>
                  <a:pt x="448110" y="648976"/>
                </a:cubicBezTo>
                <a:cubicBezTo>
                  <a:pt x="485681" y="679138"/>
                  <a:pt x="530660" y="725176"/>
                  <a:pt x="559235" y="747401"/>
                </a:cubicBezTo>
                <a:cubicBezTo>
                  <a:pt x="587810" y="769626"/>
                  <a:pt x="596277" y="773330"/>
                  <a:pt x="619560" y="782326"/>
                </a:cubicBezTo>
                <a:cubicBezTo>
                  <a:pt x="642843" y="791322"/>
                  <a:pt x="665068" y="807197"/>
                  <a:pt x="698935" y="801376"/>
                </a:cubicBezTo>
                <a:cubicBezTo>
                  <a:pt x="732802" y="795555"/>
                  <a:pt x="774606" y="761159"/>
                  <a:pt x="822760" y="747401"/>
                </a:cubicBezTo>
                <a:cubicBezTo>
                  <a:pt x="870914" y="733643"/>
                  <a:pt x="929652" y="727822"/>
                  <a:pt x="987860" y="718826"/>
                </a:cubicBezTo>
                <a:cubicBezTo>
                  <a:pt x="1046068" y="709830"/>
                  <a:pt x="1135497" y="698189"/>
                  <a:pt x="1172010" y="693426"/>
                </a:cubicBezTo>
                <a:cubicBezTo>
                  <a:pt x="1208522" y="688664"/>
                  <a:pt x="1204818" y="683372"/>
                  <a:pt x="1206935" y="690251"/>
                </a:cubicBezTo>
                <a:cubicBezTo>
                  <a:pt x="1209052" y="697130"/>
                  <a:pt x="1192118" y="724118"/>
                  <a:pt x="1184710" y="734701"/>
                </a:cubicBezTo>
                <a:cubicBezTo>
                  <a:pt x="1177302" y="745284"/>
                  <a:pt x="1162485" y="753751"/>
                  <a:pt x="1162485" y="753751"/>
                </a:cubicBezTo>
                <a:cubicBezTo>
                  <a:pt x="1154018" y="760630"/>
                  <a:pt x="1147668" y="766451"/>
                  <a:pt x="1133910" y="775976"/>
                </a:cubicBezTo>
                <a:cubicBezTo>
                  <a:pt x="1120152" y="785501"/>
                  <a:pt x="1096868" y="799259"/>
                  <a:pt x="1079935" y="810901"/>
                </a:cubicBezTo>
                <a:cubicBezTo>
                  <a:pt x="1063002" y="822543"/>
                  <a:pt x="1050302" y="831538"/>
                  <a:pt x="1032310" y="845826"/>
                </a:cubicBezTo>
                <a:cubicBezTo>
                  <a:pt x="1014318" y="860114"/>
                  <a:pt x="986272" y="886043"/>
                  <a:pt x="971985" y="896626"/>
                </a:cubicBezTo>
                <a:cubicBezTo>
                  <a:pt x="957697" y="907209"/>
                  <a:pt x="946585" y="909326"/>
                  <a:pt x="946585" y="909326"/>
                </a:cubicBezTo>
                <a:cubicBezTo>
                  <a:pt x="940235" y="912501"/>
                  <a:pt x="933356" y="910914"/>
                  <a:pt x="933885" y="915676"/>
                </a:cubicBezTo>
                <a:cubicBezTo>
                  <a:pt x="934414" y="920439"/>
                  <a:pt x="942352" y="930493"/>
                  <a:pt x="949760" y="937901"/>
                </a:cubicBezTo>
                <a:cubicBezTo>
                  <a:pt x="957168" y="945309"/>
                  <a:pt x="968281" y="958009"/>
                  <a:pt x="978335" y="960126"/>
                </a:cubicBezTo>
                <a:cubicBezTo>
                  <a:pt x="988389" y="962243"/>
                  <a:pt x="999502" y="947426"/>
                  <a:pt x="1010085" y="950601"/>
                </a:cubicBezTo>
                <a:cubicBezTo>
                  <a:pt x="1020668" y="953776"/>
                  <a:pt x="1033368" y="964359"/>
                  <a:pt x="1041835" y="979176"/>
                </a:cubicBezTo>
                <a:cubicBezTo>
                  <a:pt x="1050302" y="993993"/>
                  <a:pt x="1057710" y="1023097"/>
                  <a:pt x="1060885" y="1039501"/>
                </a:cubicBezTo>
                <a:cubicBezTo>
                  <a:pt x="1064060" y="1055905"/>
                  <a:pt x="1057710" y="1064372"/>
                  <a:pt x="1060885" y="1077601"/>
                </a:cubicBezTo>
                <a:cubicBezTo>
                  <a:pt x="1064060" y="1090830"/>
                  <a:pt x="1076231" y="1105118"/>
                  <a:pt x="1079935" y="1118876"/>
                </a:cubicBezTo>
                <a:cubicBezTo>
                  <a:pt x="1083639" y="1132634"/>
                  <a:pt x="1069881" y="1146393"/>
                  <a:pt x="1083110" y="1160151"/>
                </a:cubicBezTo>
                <a:cubicBezTo>
                  <a:pt x="1096339" y="1173909"/>
                  <a:pt x="1138672" y="1190843"/>
                  <a:pt x="1159310" y="1201426"/>
                </a:cubicBezTo>
                <a:cubicBezTo>
                  <a:pt x="1179947" y="1212009"/>
                  <a:pt x="1193706" y="1208834"/>
                  <a:pt x="1206935" y="1223651"/>
                </a:cubicBezTo>
                <a:cubicBezTo>
                  <a:pt x="1220164" y="1238468"/>
                  <a:pt x="1227043" y="1270218"/>
                  <a:pt x="1238685" y="1290326"/>
                </a:cubicBezTo>
                <a:cubicBezTo>
                  <a:pt x="1250327" y="1310434"/>
                  <a:pt x="1257206" y="1329484"/>
                  <a:pt x="1276785" y="1344301"/>
                </a:cubicBezTo>
                <a:cubicBezTo>
                  <a:pt x="1296364" y="1359118"/>
                  <a:pt x="1334993" y="1364939"/>
                  <a:pt x="1356160" y="1379226"/>
                </a:cubicBezTo>
                <a:cubicBezTo>
                  <a:pt x="1377327" y="1393514"/>
                  <a:pt x="1390556" y="1414151"/>
                  <a:pt x="1403785" y="1430026"/>
                </a:cubicBezTo>
                <a:cubicBezTo>
                  <a:pt x="1417014" y="1445901"/>
                  <a:pt x="1415956" y="1463893"/>
                  <a:pt x="1435535" y="1474476"/>
                </a:cubicBezTo>
                <a:cubicBezTo>
                  <a:pt x="1455114" y="1485059"/>
                  <a:pt x="1503797" y="1484530"/>
                  <a:pt x="1521260" y="1493526"/>
                </a:cubicBezTo>
                <a:cubicBezTo>
                  <a:pt x="1538723" y="1502522"/>
                  <a:pt x="1525493" y="1510989"/>
                  <a:pt x="1540310" y="1528451"/>
                </a:cubicBezTo>
                <a:cubicBezTo>
                  <a:pt x="1555127" y="1545913"/>
                  <a:pt x="1585818" y="1573430"/>
                  <a:pt x="1610160" y="1598301"/>
                </a:cubicBezTo>
                <a:cubicBezTo>
                  <a:pt x="1634502" y="1623172"/>
                  <a:pt x="1655139" y="1641164"/>
                  <a:pt x="1686360" y="1677676"/>
                </a:cubicBezTo>
                <a:cubicBezTo>
                  <a:pt x="1717581" y="1714189"/>
                  <a:pt x="1774202" y="1789859"/>
                  <a:pt x="1797485" y="1817376"/>
                </a:cubicBezTo>
                <a:cubicBezTo>
                  <a:pt x="1820768" y="1844893"/>
                  <a:pt x="1823943" y="1836426"/>
                  <a:pt x="1826060" y="1842776"/>
                </a:cubicBezTo>
                <a:cubicBezTo>
                  <a:pt x="1828177" y="1849126"/>
                  <a:pt x="1818652" y="1850713"/>
                  <a:pt x="1810185" y="1855476"/>
                </a:cubicBezTo>
                <a:cubicBezTo>
                  <a:pt x="1801718" y="1860239"/>
                  <a:pt x="1788489" y="1865530"/>
                  <a:pt x="1775260" y="1871351"/>
                </a:cubicBezTo>
                <a:cubicBezTo>
                  <a:pt x="1762031" y="1877172"/>
                  <a:pt x="1744568" y="1883522"/>
                  <a:pt x="1730810" y="1890401"/>
                </a:cubicBezTo>
                <a:cubicBezTo>
                  <a:pt x="1717052" y="1897280"/>
                  <a:pt x="1714406" y="1904159"/>
                  <a:pt x="1692710" y="1912626"/>
                </a:cubicBezTo>
                <a:cubicBezTo>
                  <a:pt x="1671014" y="1921093"/>
                  <a:pt x="1633972" y="1933264"/>
                  <a:pt x="1600635" y="1941201"/>
                </a:cubicBezTo>
                <a:cubicBezTo>
                  <a:pt x="1567298" y="1949138"/>
                  <a:pt x="1521789" y="1953901"/>
                  <a:pt x="1492685" y="1960251"/>
                </a:cubicBezTo>
                <a:cubicBezTo>
                  <a:pt x="1463581" y="1966601"/>
                  <a:pt x="1446118" y="1969776"/>
                  <a:pt x="1426010" y="1979301"/>
                </a:cubicBezTo>
                <a:cubicBezTo>
                  <a:pt x="1405902" y="1988826"/>
                  <a:pt x="1389497" y="2001526"/>
                  <a:pt x="1372035" y="2017401"/>
                </a:cubicBezTo>
                <a:cubicBezTo>
                  <a:pt x="1354573" y="2033276"/>
                  <a:pt x="1333406" y="2049680"/>
                  <a:pt x="1321235" y="2074551"/>
                </a:cubicBezTo>
                <a:cubicBezTo>
                  <a:pt x="1309064" y="2099422"/>
                  <a:pt x="1303243" y="2141755"/>
                  <a:pt x="1299010" y="2166626"/>
                </a:cubicBezTo>
                <a:cubicBezTo>
                  <a:pt x="1294777" y="2191497"/>
                  <a:pt x="1305889" y="2201022"/>
                  <a:pt x="1295835" y="2223776"/>
                </a:cubicBezTo>
                <a:cubicBezTo>
                  <a:pt x="1285781" y="2246530"/>
                  <a:pt x="1255089" y="2287805"/>
                  <a:pt x="1238685" y="2303151"/>
                </a:cubicBezTo>
                <a:cubicBezTo>
                  <a:pt x="1222281" y="2318497"/>
                  <a:pt x="1213285" y="2313734"/>
                  <a:pt x="1197410" y="2315851"/>
                </a:cubicBezTo>
                <a:cubicBezTo>
                  <a:pt x="1181535" y="2317968"/>
                  <a:pt x="1163543" y="2311089"/>
                  <a:pt x="1143435" y="2315851"/>
                </a:cubicBezTo>
                <a:cubicBezTo>
                  <a:pt x="1123327" y="2320613"/>
                  <a:pt x="1088931" y="2336489"/>
                  <a:pt x="1076760" y="2344426"/>
                </a:cubicBezTo>
                <a:cubicBezTo>
                  <a:pt x="1064589" y="2352363"/>
                  <a:pt x="1075702" y="2358184"/>
                  <a:pt x="1070410" y="2363476"/>
                </a:cubicBezTo>
                <a:cubicBezTo>
                  <a:pt x="1065118" y="2368768"/>
                  <a:pt x="1061943" y="2373001"/>
                  <a:pt x="1045010" y="2376176"/>
                </a:cubicBezTo>
                <a:cubicBezTo>
                  <a:pt x="1028077" y="2379351"/>
                  <a:pt x="989977" y="2376705"/>
                  <a:pt x="968810" y="2382526"/>
                </a:cubicBezTo>
                <a:cubicBezTo>
                  <a:pt x="947643" y="2388347"/>
                  <a:pt x="932827" y="2402634"/>
                  <a:pt x="918010" y="2411101"/>
                </a:cubicBezTo>
                <a:cubicBezTo>
                  <a:pt x="903193" y="2419568"/>
                  <a:pt x="894197" y="2431739"/>
                  <a:pt x="879910" y="2433326"/>
                </a:cubicBezTo>
                <a:cubicBezTo>
                  <a:pt x="865623" y="2434913"/>
                  <a:pt x="848954" y="2427769"/>
                  <a:pt x="832285" y="2420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FDA7DB6-4499-414E-BBB2-A15FB5D8A434}"/>
              </a:ext>
            </a:extLst>
          </p:cNvPr>
          <p:cNvSpPr/>
          <p:nvPr/>
        </p:nvSpPr>
        <p:spPr>
          <a:xfrm>
            <a:off x="7187242" y="346423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0B8F52-813C-4C22-838F-84A457C17126}"/>
              </a:ext>
            </a:extLst>
          </p:cNvPr>
          <p:cNvSpPr/>
          <p:nvPr/>
        </p:nvSpPr>
        <p:spPr>
          <a:xfrm>
            <a:off x="7259242" y="418424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0A18D32-BC6A-4DA6-9DA5-0218294AE6BD}"/>
              </a:ext>
            </a:extLst>
          </p:cNvPr>
          <p:cNvSpPr/>
          <p:nvPr/>
        </p:nvSpPr>
        <p:spPr>
          <a:xfrm>
            <a:off x="7259242" y="570824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49D4B51-23F0-4C71-ADDB-67109C5877A7}"/>
              </a:ext>
            </a:extLst>
          </p:cNvPr>
          <p:cNvSpPr/>
          <p:nvPr/>
        </p:nvSpPr>
        <p:spPr>
          <a:xfrm>
            <a:off x="7223242" y="692846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22A280B-2673-464F-9C1A-084F010B08D0}"/>
              </a:ext>
            </a:extLst>
          </p:cNvPr>
          <p:cNvSpPr/>
          <p:nvPr/>
        </p:nvSpPr>
        <p:spPr>
          <a:xfrm>
            <a:off x="7778671" y="2149674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397649F-C022-4DDA-8DC2-F1913085B3BA}"/>
              </a:ext>
            </a:extLst>
          </p:cNvPr>
          <p:cNvSpPr/>
          <p:nvPr/>
        </p:nvSpPr>
        <p:spPr>
          <a:xfrm>
            <a:off x="7823339" y="2249704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DF52B44-E661-41C7-9564-4CC9EB5165A5}"/>
              </a:ext>
            </a:extLst>
          </p:cNvPr>
          <p:cNvSpPr/>
          <p:nvPr/>
        </p:nvSpPr>
        <p:spPr>
          <a:xfrm>
            <a:off x="8162086" y="289614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9E1B0CA-5C03-4707-8ED7-F57FA70E32A6}"/>
              </a:ext>
            </a:extLst>
          </p:cNvPr>
          <p:cNvSpPr/>
          <p:nvPr/>
        </p:nvSpPr>
        <p:spPr>
          <a:xfrm>
            <a:off x="7455701" y="335700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E50E949-C694-436D-B519-7CDEF44F8A80}"/>
              </a:ext>
            </a:extLst>
          </p:cNvPr>
          <p:cNvSpPr/>
          <p:nvPr/>
        </p:nvSpPr>
        <p:spPr>
          <a:xfrm>
            <a:off x="7038029" y="342900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08880E5-BEFF-4C59-9173-C6F3CCDDD74E}"/>
              </a:ext>
            </a:extLst>
          </p:cNvPr>
          <p:cNvSpPr/>
          <p:nvPr/>
        </p:nvSpPr>
        <p:spPr>
          <a:xfrm>
            <a:off x="6692357" y="335700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59340A4-A44F-4F2A-8C35-514DECCF099A}"/>
              </a:ext>
            </a:extLst>
          </p:cNvPr>
          <p:cNvSpPr/>
          <p:nvPr/>
        </p:nvSpPr>
        <p:spPr>
          <a:xfrm>
            <a:off x="6424292" y="350100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AACE060-2AF8-4ABA-8717-1B64006B55DA}"/>
              </a:ext>
            </a:extLst>
          </p:cNvPr>
          <p:cNvSpPr/>
          <p:nvPr/>
        </p:nvSpPr>
        <p:spPr>
          <a:xfrm>
            <a:off x="6182330" y="3779076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72F72BB-CC8C-4609-9126-3FE344460210}"/>
              </a:ext>
            </a:extLst>
          </p:cNvPr>
          <p:cNvSpPr/>
          <p:nvPr/>
        </p:nvSpPr>
        <p:spPr>
          <a:xfrm>
            <a:off x="5904977" y="4181517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E62DADA-3C7F-48A1-9D2F-0AEBF37E117B}"/>
              </a:ext>
            </a:extLst>
          </p:cNvPr>
          <p:cNvSpPr/>
          <p:nvPr/>
        </p:nvSpPr>
        <p:spPr>
          <a:xfrm>
            <a:off x="4237115" y="4217517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AEE8294-C08D-434E-9F00-27BFFB5F1824}"/>
              </a:ext>
            </a:extLst>
          </p:cNvPr>
          <p:cNvSpPr/>
          <p:nvPr/>
        </p:nvSpPr>
        <p:spPr>
          <a:xfrm>
            <a:off x="5428275" y="4684808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BA026FB-43D0-4DE2-88FE-CE77A0DCE71A}"/>
              </a:ext>
            </a:extLst>
          </p:cNvPr>
          <p:cNvSpPr/>
          <p:nvPr/>
        </p:nvSpPr>
        <p:spPr>
          <a:xfrm>
            <a:off x="4669886" y="4612808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6B15110-758A-4580-935C-E61D37F1B6A6}"/>
              </a:ext>
            </a:extLst>
          </p:cNvPr>
          <p:cNvSpPr/>
          <p:nvPr/>
        </p:nvSpPr>
        <p:spPr>
          <a:xfrm>
            <a:off x="5186294" y="4901491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6675F38-1F81-4414-8496-8B0CF9327E19}"/>
              </a:ext>
            </a:extLst>
          </p:cNvPr>
          <p:cNvSpPr/>
          <p:nvPr/>
        </p:nvSpPr>
        <p:spPr>
          <a:xfrm>
            <a:off x="5299691" y="5053891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AE21BF6-7929-493B-A2C8-F5AFEE0FA17D}"/>
              </a:ext>
            </a:extLst>
          </p:cNvPr>
          <p:cNvSpPr/>
          <p:nvPr/>
        </p:nvSpPr>
        <p:spPr>
          <a:xfrm>
            <a:off x="5392275" y="5186348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68C4794-57AA-409D-AADD-BD91E9DCBA15}"/>
              </a:ext>
            </a:extLst>
          </p:cNvPr>
          <p:cNvSpPr/>
          <p:nvPr/>
        </p:nvSpPr>
        <p:spPr>
          <a:xfrm>
            <a:off x="5699994" y="5450694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B6EDD68-F0A3-4EDC-A61B-95AE7408E80A}"/>
              </a:ext>
            </a:extLst>
          </p:cNvPr>
          <p:cNvSpPr/>
          <p:nvPr/>
        </p:nvSpPr>
        <p:spPr>
          <a:xfrm>
            <a:off x="5829547" y="5566030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E8A32F-CF22-4127-8BDF-E9AE98F5A3BC}"/>
              </a:ext>
            </a:extLst>
          </p:cNvPr>
          <p:cNvSpPr/>
          <p:nvPr/>
        </p:nvSpPr>
        <p:spPr>
          <a:xfrm>
            <a:off x="6059999" y="5826771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AF2F76D-13C0-4520-9566-1029BA4B47B3}"/>
              </a:ext>
            </a:extLst>
          </p:cNvPr>
          <p:cNvSpPr/>
          <p:nvPr/>
        </p:nvSpPr>
        <p:spPr>
          <a:xfrm>
            <a:off x="5663994" y="5944908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E59C1D8-4C1D-434C-A668-C2F5B70B6375}"/>
              </a:ext>
            </a:extLst>
          </p:cNvPr>
          <p:cNvSpPr/>
          <p:nvPr/>
        </p:nvSpPr>
        <p:spPr>
          <a:xfrm>
            <a:off x="5331146" y="6297997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296A2DB-96C8-4C50-AF79-7DA88A8B1B5B}"/>
              </a:ext>
            </a:extLst>
          </p:cNvPr>
          <p:cNvSpPr/>
          <p:nvPr/>
        </p:nvSpPr>
        <p:spPr>
          <a:xfrm>
            <a:off x="5072649" y="6403123"/>
            <a:ext cx="72000" cy="7200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713A6B7-8F25-4210-9A0E-058DFB06A007}"/>
              </a:ext>
            </a:extLst>
          </p:cNvPr>
          <p:cNvSpPr txBox="1"/>
          <p:nvPr/>
        </p:nvSpPr>
        <p:spPr>
          <a:xfrm>
            <a:off x="4741738" y="6241679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Eglofs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BCB1EC0-C126-4AE3-A98E-4C7BB23F4999}"/>
              </a:ext>
            </a:extLst>
          </p:cNvPr>
          <p:cNvSpPr txBox="1"/>
          <p:nvPr/>
        </p:nvSpPr>
        <p:spPr>
          <a:xfrm>
            <a:off x="5302862" y="6325395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Schaulings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85AEA0E-7827-4450-AF1D-E4514512DFE3}"/>
              </a:ext>
            </a:extLst>
          </p:cNvPr>
          <p:cNvSpPr txBox="1"/>
          <p:nvPr/>
        </p:nvSpPr>
        <p:spPr>
          <a:xfrm>
            <a:off x="5007951" y="5848590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Untervorholz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1CE2293-6054-402C-9D48-54649C5CB4F0}"/>
              </a:ext>
            </a:extLst>
          </p:cNvPr>
          <p:cNvSpPr txBox="1"/>
          <p:nvPr/>
        </p:nvSpPr>
        <p:spPr>
          <a:xfrm>
            <a:off x="6001764" y="5647327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Gaischachen Geray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8FBBAF0-2A19-48BA-B66C-AFC817F4E3C1}"/>
              </a:ext>
            </a:extLst>
          </p:cNvPr>
          <p:cNvSpPr txBox="1"/>
          <p:nvPr/>
        </p:nvSpPr>
        <p:spPr>
          <a:xfrm>
            <a:off x="5812777" y="5449488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Eisenharz Isnyer Straße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F3A47FA-211C-4015-907E-D3DF154E0A25}"/>
              </a:ext>
            </a:extLst>
          </p:cNvPr>
          <p:cNvSpPr txBox="1"/>
          <p:nvPr/>
        </p:nvSpPr>
        <p:spPr>
          <a:xfrm>
            <a:off x="5710185" y="5293607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Eisenharz Ort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54090E-4FAE-4A1B-89F6-4E4561DABF27}"/>
              </a:ext>
            </a:extLst>
          </p:cNvPr>
          <p:cNvSpPr txBox="1"/>
          <p:nvPr/>
        </p:nvSpPr>
        <p:spPr>
          <a:xfrm>
            <a:off x="5406660" y="5080501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Sandraz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9D1F16A-930A-4DD3-969B-880E909C5441}"/>
              </a:ext>
            </a:extLst>
          </p:cNvPr>
          <p:cNvSpPr txBox="1"/>
          <p:nvPr/>
        </p:nvSpPr>
        <p:spPr>
          <a:xfrm>
            <a:off x="4905737" y="5005377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Haizen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E5E37A1-4F28-43E6-97F4-7BD1F2C68621}"/>
              </a:ext>
            </a:extLst>
          </p:cNvPr>
          <p:cNvSpPr txBox="1"/>
          <p:nvPr/>
        </p:nvSpPr>
        <p:spPr>
          <a:xfrm>
            <a:off x="4835660" y="4827732"/>
            <a:ext cx="421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Albris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BC79E9-4B5A-4C87-93E3-6F5DD1805140}"/>
              </a:ext>
            </a:extLst>
          </p:cNvPr>
          <p:cNvSpPr txBox="1"/>
          <p:nvPr/>
        </p:nvSpPr>
        <p:spPr>
          <a:xfrm>
            <a:off x="5429973" y="4590479"/>
            <a:ext cx="457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Siggen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EEC82C5-EECF-4464-98E7-FBEF9123A637}"/>
              </a:ext>
            </a:extLst>
          </p:cNvPr>
          <p:cNvSpPr txBox="1"/>
          <p:nvPr/>
        </p:nvSpPr>
        <p:spPr>
          <a:xfrm>
            <a:off x="3612309" y="4250791"/>
            <a:ext cx="1058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Ratzenried Ortsmitte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61CBB88-98AF-43D1-807A-AC57C4E357C9}"/>
              </a:ext>
            </a:extLst>
          </p:cNvPr>
          <p:cNvSpPr txBox="1"/>
          <p:nvPr/>
        </p:nvSpPr>
        <p:spPr>
          <a:xfrm>
            <a:off x="3745777" y="4627944"/>
            <a:ext cx="1079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Ratzenried Mittelried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947C991-B1CE-4B77-98FC-6872FCABCB8F}"/>
              </a:ext>
            </a:extLst>
          </p:cNvPr>
          <p:cNvSpPr txBox="1"/>
          <p:nvPr/>
        </p:nvSpPr>
        <p:spPr>
          <a:xfrm>
            <a:off x="5856335" y="4214787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Christazhofen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4AF0CC1-DDEA-45CB-9D18-D8AF4AEC220E}"/>
              </a:ext>
            </a:extLst>
          </p:cNvPr>
          <p:cNvSpPr txBox="1"/>
          <p:nvPr/>
        </p:nvSpPr>
        <p:spPr>
          <a:xfrm>
            <a:off x="6115867" y="3815153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Gottrazhofen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E133BAF-F72B-490A-8E37-310FB064542B}"/>
              </a:ext>
            </a:extLst>
          </p:cNvPr>
          <p:cNvSpPr txBox="1"/>
          <p:nvPr/>
        </p:nvSpPr>
        <p:spPr>
          <a:xfrm>
            <a:off x="5796316" y="345700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Enkenhofen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5E45E91-1628-4EF7-A14F-7CDD57DC897D}"/>
              </a:ext>
            </a:extLst>
          </p:cNvPr>
          <p:cNvSpPr txBox="1"/>
          <p:nvPr/>
        </p:nvSpPr>
        <p:spPr>
          <a:xfrm>
            <a:off x="6200224" y="3238801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Seehalde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CD04475-7CC8-4044-A2BD-F56CFA32FC68}"/>
              </a:ext>
            </a:extLst>
          </p:cNvPr>
          <p:cNvSpPr txBox="1"/>
          <p:nvPr/>
        </p:nvSpPr>
        <p:spPr>
          <a:xfrm>
            <a:off x="6774773" y="3449257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Beuren Abzw. Seeweg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8772D08-80E7-4753-B1EA-F049440735F2}"/>
              </a:ext>
            </a:extLst>
          </p:cNvPr>
          <p:cNvSpPr txBox="1"/>
          <p:nvPr/>
        </p:nvSpPr>
        <p:spPr>
          <a:xfrm>
            <a:off x="6914255" y="3177556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Oberspießwengen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9FAC1A8-39A0-497F-9660-88DF0C4D52D6}"/>
              </a:ext>
            </a:extLst>
          </p:cNvPr>
          <p:cNvSpPr txBox="1"/>
          <p:nvPr/>
        </p:nvSpPr>
        <p:spPr>
          <a:xfrm>
            <a:off x="6728357" y="262186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 dirty="0">
              <a:effectLst/>
            </a:endParaRPr>
          </a:p>
          <a:p>
            <a:r>
              <a:rPr lang="de-DE" sz="800" dirty="0"/>
              <a:t>Friesenhofen Bahnhofswirtschaft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63332AB-389A-4FE2-9EEA-14ED80991061}"/>
              </a:ext>
            </a:extLst>
          </p:cNvPr>
          <p:cNvSpPr txBox="1"/>
          <p:nvPr/>
        </p:nvSpPr>
        <p:spPr>
          <a:xfrm>
            <a:off x="7340524" y="2264299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Urlau Süd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63A3180-15D5-4711-B284-6CF207084BD5}"/>
              </a:ext>
            </a:extLst>
          </p:cNvPr>
          <p:cNvSpPr txBox="1"/>
          <p:nvPr/>
        </p:nvSpPr>
        <p:spPr>
          <a:xfrm>
            <a:off x="7778671" y="1885188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 dirty="0">
              <a:effectLst/>
            </a:endParaRPr>
          </a:p>
          <a:p>
            <a:r>
              <a:rPr lang="de-DE" sz="800" dirty="0"/>
              <a:t>Urlau Hochlandhof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11572D5-5190-429C-8B95-608BC7F3F847}"/>
              </a:ext>
            </a:extLst>
          </p:cNvPr>
          <p:cNvSpPr txBox="1"/>
          <p:nvPr/>
        </p:nvSpPr>
        <p:spPr>
          <a:xfrm>
            <a:off x="6152343" y="672242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Leutkirch Schulzentrum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0106817-9CF5-4A7D-A4B7-8BF9662AC51A}"/>
              </a:ext>
            </a:extLst>
          </p:cNvPr>
          <p:cNvSpPr txBox="1"/>
          <p:nvPr/>
        </p:nvSpPr>
        <p:spPr>
          <a:xfrm>
            <a:off x="6370975" y="477402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Leutkirch Festhalle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62AAE21-11BE-43FB-ABB2-EBA195C8617D}"/>
              </a:ext>
            </a:extLst>
          </p:cNvPr>
          <p:cNvSpPr txBox="1"/>
          <p:nvPr/>
        </p:nvSpPr>
        <p:spPr>
          <a:xfrm>
            <a:off x="7267510" y="336121"/>
            <a:ext cx="1330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Leutkirch Bahnhofsarkaden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B6EE178-7226-4438-8FAD-BECFA19AE0DD}"/>
              </a:ext>
            </a:extLst>
          </p:cNvPr>
          <p:cNvSpPr txBox="1"/>
          <p:nvPr/>
        </p:nvSpPr>
        <p:spPr>
          <a:xfrm>
            <a:off x="6318211" y="217390"/>
            <a:ext cx="9492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Leutkirch Bahnhof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DA32498-A3BE-4346-BA4D-958F1C595710}"/>
              </a:ext>
            </a:extLst>
          </p:cNvPr>
          <p:cNvSpPr txBox="1"/>
          <p:nvPr/>
        </p:nvSpPr>
        <p:spPr>
          <a:xfrm>
            <a:off x="155685" y="49091"/>
            <a:ext cx="19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Linienverlauf 7572</a:t>
            </a:r>
          </a:p>
        </p:txBody>
      </p:sp>
    </p:spTree>
    <p:extLst>
      <p:ext uri="{BB962C8B-B14F-4D97-AF65-F5344CB8AC3E}">
        <p14:creationId xmlns:p14="http://schemas.microsoft.com/office/powerpoint/2010/main" val="393331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Breitbild</PresentationFormat>
  <Paragraphs>28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Leinweber</dc:creator>
  <cp:lastModifiedBy>Leinweber, Stefan</cp:lastModifiedBy>
  <cp:revision>4</cp:revision>
  <dcterms:created xsi:type="dcterms:W3CDTF">2024-03-26T07:54:45Z</dcterms:created>
  <dcterms:modified xsi:type="dcterms:W3CDTF">2024-03-26T09:07:45Z</dcterms:modified>
</cp:coreProperties>
</file>